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Instrument Sans Semi Bold"/>
      <p:regular r:id="rId11"/>
    </p:embeddedFont>
    <p:embeddedFont>
      <p:font typeface="Instrument Sans Semi Bold"/>
      <p:regular r:id="rId12"/>
    </p:embeddedFont>
    <p:embeddedFont>
      <p:font typeface="Instrument Sans Semi Bold"/>
      <p:regular r:id="rId13"/>
    </p:embeddedFont>
    <p:embeddedFont>
      <p:font typeface="Instrument Sans Semi Bold"/>
      <p:regular r:id="rId14"/>
    </p:embeddedFon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Nature-Based Solutions: A Path to a Sustainable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Nature-Based Solutions (NbS) offer a powerful approach to addressing global challenges by working with, rather than against, nature. This presentation explores what NbS are, why they matter, how they are implemented, and their impact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6226"/>
            <a:ext cx="92904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Are Nature-Based Solutions?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86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"NbS involve protecting, restoring, or sustainably managing ecosystems to address societal challenges." These solutions leverage natural processes to provide benefits for both people and the environment.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32958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464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Reforestation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954667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Planting trees to restore degraded forests and absorb carbon.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32958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464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Wetland Restoration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954667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Bringing back vital wetlands for water purification and flood control.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32958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4464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Urban Green Spaces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954667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Creating parks and green areas in cities for well-being and climate resilience.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NbS Matter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963692"/>
            <a:ext cx="6780014" cy="67800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7871222"/>
            <a:ext cx="147125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Carbon Sequestration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816173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Natural ecosystems act as powerful carbon sinks, mitigating climate change.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1171" y="7871222"/>
            <a:ext cx="171307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Biodiversity Conservation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7461171" y="816173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Protecting and restoring habitats safeguards countless species.</a:t>
            </a:r>
            <a:endParaRPr lang="en-US" sz="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700254"/>
            <a:ext cx="6780014" cy="67800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6835" y="156077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Cost-Effectiveness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396835" y="1589829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Often more affordable and sustainable than engineered solutions.</a:t>
            </a:r>
            <a:endParaRPr lang="en-US" sz="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8700254"/>
            <a:ext cx="6780014" cy="67800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1171" y="156077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Community Benefits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7461171" y="1589829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Enhances human well-being, health, and economic opportunities.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740"/>
            <a:ext cx="6054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Global Success Stories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77308"/>
            <a:ext cx="4196358" cy="5177552"/>
          </a:xfrm>
          <a:prstGeom prst="roundRect">
            <a:avLst>
              <a:gd name="adj" fmla="val 348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46828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1937147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1072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2844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Rwanda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33470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Pioneering reforestation efforts have significantly increased forest cover and biodiversity.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84" y="4678561"/>
            <a:ext cx="3681770" cy="251900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5216962" y="2277308"/>
            <a:ext cx="4196358" cy="5177552"/>
          </a:xfrm>
          <a:prstGeom prst="roundRect">
            <a:avLst>
              <a:gd name="adj" fmla="val 348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246828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1937147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78933" y="21072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5474256" y="2844284"/>
            <a:ext cx="3334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Great Green Wall (Africa)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474256" y="333470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ambitious initiative to combat desertification across the Sahel region.</a:t>
            </a:r>
            <a:endParaRPr lang="en-US" sz="17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256" y="4678561"/>
            <a:ext cx="3681770" cy="2519005"/>
          </a:xfrm>
          <a:prstGeom prst="rect">
            <a:avLst/>
          </a:prstGeom>
        </p:spPr>
      </p:pic>
      <p:sp>
        <p:nvSpPr>
          <p:cNvPr id="17" name="Shape 9"/>
          <p:cNvSpPr/>
          <p:nvPr/>
        </p:nvSpPr>
        <p:spPr>
          <a:xfrm>
            <a:off x="9640133" y="2277308"/>
            <a:ext cx="4196358" cy="5177552"/>
          </a:xfrm>
          <a:prstGeom prst="roundRect">
            <a:avLst>
              <a:gd name="adj" fmla="val 348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133" y="2246828"/>
            <a:ext cx="4196358" cy="12192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032" y="1937147"/>
            <a:ext cx="680442" cy="68044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1602105" y="210728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1"/>
          <p:cNvSpPr/>
          <p:nvPr/>
        </p:nvSpPr>
        <p:spPr>
          <a:xfrm>
            <a:off x="9897427" y="2844284"/>
            <a:ext cx="2839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China's Loess Plateau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9897427" y="333470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Large-scale ecological restoration transformed a degraded region into a fertile landscape.</a:t>
            </a:r>
            <a:endParaRPr lang="en-US" sz="1750" dirty="0"/>
          </a:p>
        </p:txBody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7427" y="4678561"/>
            <a:ext cx="3681770" cy="2519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2025-08-14T07:39:24Z</dcterms:created>
  <dcterms:modified xsi:type="dcterms:W3CDTF">2025-08-14T07:39:24Z</dcterms:modified>
</cp:coreProperties>
</file>